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54AE-6C7A-45B8-BC38-2C080EF71ABA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8018-D720-48A3-A678-EC88CB44806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54AE-6C7A-45B8-BC38-2C080EF71ABA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8018-D720-48A3-A678-EC88CB44806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54AE-6C7A-45B8-BC38-2C080EF71ABA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8018-D720-48A3-A678-EC88CB44806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54AE-6C7A-45B8-BC38-2C080EF71ABA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8018-D720-48A3-A678-EC88CB44806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54AE-6C7A-45B8-BC38-2C080EF71ABA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8018-D720-48A3-A678-EC88CB44806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54AE-6C7A-45B8-BC38-2C080EF71ABA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8018-D720-48A3-A678-EC88CB44806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54AE-6C7A-45B8-BC38-2C080EF71ABA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8018-D720-48A3-A678-EC88CB44806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54AE-6C7A-45B8-BC38-2C080EF71ABA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8018-D720-48A3-A678-EC88CB44806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54AE-6C7A-45B8-BC38-2C080EF71ABA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8018-D720-48A3-A678-EC88CB44806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54AE-6C7A-45B8-BC38-2C080EF71ABA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8018-D720-48A3-A678-EC88CB44806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54AE-6C7A-45B8-BC38-2C080EF71ABA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8018-D720-48A3-A678-EC88CB44806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454AE-6C7A-45B8-BC38-2C080EF71ABA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68018-D720-48A3-A678-EC88CB44806E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393009" y="-678685"/>
            <a:ext cx="6215106" cy="828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428729" y="-928718"/>
            <a:ext cx="6286544" cy="857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Slide 1</vt:lpstr>
      <vt:lpstr>Slide 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bb.idage</dc:creator>
  <cp:lastModifiedBy>bb.idage</cp:lastModifiedBy>
  <cp:revision>2</cp:revision>
  <dcterms:created xsi:type="dcterms:W3CDTF">2013-05-09T10:02:08Z</dcterms:created>
  <dcterms:modified xsi:type="dcterms:W3CDTF">2013-05-09T10:12:56Z</dcterms:modified>
</cp:coreProperties>
</file>